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92" r:id="rId3"/>
    <p:sldId id="258" r:id="rId4"/>
    <p:sldId id="259" r:id="rId5"/>
    <p:sldId id="260" r:id="rId6"/>
    <p:sldId id="261" r:id="rId7"/>
    <p:sldId id="267" r:id="rId8"/>
    <p:sldId id="266" r:id="rId9"/>
    <p:sldId id="264" r:id="rId10"/>
    <p:sldId id="262" r:id="rId11"/>
    <p:sldId id="263" r:id="rId12"/>
    <p:sldId id="268" r:id="rId13"/>
    <p:sldId id="274" r:id="rId14"/>
    <p:sldId id="273" r:id="rId15"/>
    <p:sldId id="272" r:id="rId16"/>
    <p:sldId id="271" r:id="rId17"/>
    <p:sldId id="270" r:id="rId18"/>
    <p:sldId id="282" r:id="rId19"/>
    <p:sldId id="281" r:id="rId20"/>
    <p:sldId id="280" r:id="rId21"/>
    <p:sldId id="279" r:id="rId22"/>
    <p:sldId id="278" r:id="rId23"/>
    <p:sldId id="277" r:id="rId24"/>
    <p:sldId id="276" r:id="rId25"/>
    <p:sldId id="275" r:id="rId26"/>
    <p:sldId id="291" r:id="rId27"/>
    <p:sldId id="290" r:id="rId28"/>
    <p:sldId id="289" r:id="rId29"/>
    <p:sldId id="288" r:id="rId30"/>
    <p:sldId id="287" r:id="rId31"/>
    <p:sldId id="286" r:id="rId32"/>
    <p:sldId id="285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26FC6-3512-F6A2-531B-328D42861E81}" v="621" dt="2025-09-16T15:44:26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8708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9012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9737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105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673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009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36063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4614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8805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66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8438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28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66" r:id="rId6"/>
    <p:sldLayoutId id="2147483762" r:id="rId7"/>
    <p:sldLayoutId id="2147483763" r:id="rId8"/>
    <p:sldLayoutId id="2147483764" r:id="rId9"/>
    <p:sldLayoutId id="2147483765" r:id="rId10"/>
    <p:sldLayoutId id="2147483767" r:id="rId11"/>
  </p:sldLayoutIdLst>
  <p:transition spd="slow">
    <p:wipe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810764" cy="3450844"/>
          </a:xfrm>
        </p:spPr>
        <p:txBody>
          <a:bodyPr>
            <a:normAutofit/>
          </a:bodyPr>
          <a:lstStyle/>
          <a:p>
            <a:r>
              <a:rPr lang="en-US" dirty="0"/>
              <a:t>Lauren</a:t>
            </a:r>
            <a:r>
              <a:rPr lang="ro-RO" dirty="0"/>
              <a:t>ț</a:t>
            </a:r>
            <a:r>
              <a:rPr lang="en-US" dirty="0" err="1"/>
              <a:t>iu</a:t>
            </a:r>
            <a:br>
              <a:rPr lang="en-US" dirty="0"/>
            </a:br>
            <a:r>
              <a:rPr lang="en-US" dirty="0" err="1"/>
              <a:t>Anichitei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FFFDC-C1DC-392D-BB13-57E36642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6" name="Picture 5" descr="A portrait of a person&#10;&#10;AI-generated content may be incorrect.">
            <a:extLst>
              <a:ext uri="{FF2B5EF4-FFF2-40B4-BE49-F238E27FC236}">
                <a16:creationId xmlns:a16="http://schemas.microsoft.com/office/drawing/2014/main" id="{5B32D978-9827-830D-55D3-A23DAC5B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29" y="0"/>
            <a:ext cx="6605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D5C65-4996-5E79-785E-C3B3EFE3B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DA50ED-715D-2CED-16EE-52FD733FE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5859B-6AC9-183D-BE10-B614B28A6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dirty="0"/>
              <a:t>Dinu Dr</a:t>
            </a:r>
            <a:r>
              <a:rPr lang="ro-RO" dirty="0"/>
              <a:t>ă</a:t>
            </a:r>
            <a:r>
              <a:rPr lang="en-US" dirty="0" err="1"/>
              <a:t>gan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B2184-284F-9140-0DAF-F17582ACD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B6633-9A39-1434-D27E-387CE4B5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1984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B4F9E0-5302-2807-C9C3-E0CA61F00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34AA6-D84D-8F2C-6D85-CDF2D2960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icture of a person on a wall&#10;&#10;AI-generated content may be incorrect.">
            <a:extLst>
              <a:ext uri="{FF2B5EF4-FFF2-40B4-BE49-F238E27FC236}">
                <a16:creationId xmlns:a16="http://schemas.microsoft.com/office/drawing/2014/main" id="{9219493E-A85B-726A-8404-077BF03F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97" y="0"/>
            <a:ext cx="5477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6824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E37FCA-9434-D9E8-79D2-793B74AFF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244BBF-273A-1012-A5B6-E3E4D60A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4ADDB-7B63-91E9-80BA-5B78FA672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920" y="1247140"/>
            <a:ext cx="4755692" cy="3450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Loredana Dumitrescu</a:t>
            </a:r>
            <a:br>
              <a:rPr lang="en-US" dirty="0"/>
            </a:br>
            <a:r>
              <a:rPr lang="en-US" dirty="0"/>
              <a:t>(Vasile)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C0CDD-9B41-6F2E-E34E-0A82704F6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9C8CB-7DF9-0401-5E2A-56E52793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9E93A4-F81D-C38A-5500-104ED59F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700D0C-5FF8-6A2D-C5CF-D0C3E0DFB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close up of a person&#10;&#10;AI-generated content may be incorrect.">
            <a:extLst>
              <a:ext uri="{FF2B5EF4-FFF2-40B4-BE49-F238E27FC236}">
                <a16:creationId xmlns:a16="http://schemas.microsoft.com/office/drawing/2014/main" id="{83C8AD45-99C9-023F-A0DE-31A3365F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29" y="0"/>
            <a:ext cx="6605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4894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5EA63-C7A3-FC20-5E61-342B8090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C87903-AE04-7558-95D0-310CF3C5D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2801E-AD57-F642-7462-B8AD0F854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Mirela Filimon</a:t>
            </a:r>
            <a:br>
              <a:rPr lang="en-US" dirty="0"/>
            </a:br>
            <a:r>
              <a:rPr lang="en-US" dirty="0"/>
              <a:t>(Fulga)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16AA7-CC5B-48FB-9F15-23888301F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A7FA1-4D98-0CA6-B18C-9F3E4850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8DB993-21BE-6410-884B-D67DD8F9E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5348EE-9123-0B52-6D7A-02C3AF181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6" name="Picture 5" descr="A person with dark hair&#10;&#10;AI-generated content may be incorrect.">
            <a:extLst>
              <a:ext uri="{FF2B5EF4-FFF2-40B4-BE49-F238E27FC236}">
                <a16:creationId xmlns:a16="http://schemas.microsoft.com/office/drawing/2014/main" id="{31870D88-AF46-D00C-20CA-8C333A827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0" y="0"/>
            <a:ext cx="6743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371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63F17E-E935-33F4-F12A-15D2EEB1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C358EB-027D-682F-0D7C-6BF827347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84B3E-335C-B09A-2C31-FD2CEF092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Radu Fulga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CB3A7-E88A-16DE-74F2-4685BDC26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00560-E19B-0C45-3EE2-C68BD7B2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0914D3-4A3D-0822-4EF3-A846EC40C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1A02A5-CA88-6EFD-7D51-3958717E0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977B271C-71FC-E0DB-747E-8D3DB1D9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75" y="0"/>
            <a:ext cx="6603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7356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CE8C7-614C-A0BA-874F-A08C7E35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7FDF9C-B083-D449-61B1-2BAD58A41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85516-9352-DABC-9B55-B02CD5C70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Eugen Gane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79431-D79C-238B-79EC-7EC915A12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4CC5C-055B-E7FC-5B8F-B80EB93D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3128C2-5649-FC20-9E4E-723A0768A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373FCA-FFDE-A32D-F878-AE934D39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1EAB77B5-E308-529E-F70B-97C9AC5A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46" y="-4081"/>
            <a:ext cx="6622597" cy="68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1118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0C58B-1FFB-8EE9-533A-B3DF0A781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A33364-1215-7DBE-1492-4D1979B52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29D3E-83F5-E1D9-A705-4736357F6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 err="1"/>
              <a:t>Ionu</a:t>
            </a:r>
            <a:r>
              <a:rPr lang="ro-RO" dirty="0"/>
              <a:t>ț</a:t>
            </a:r>
            <a:r>
              <a:rPr lang="en-US" dirty="0"/>
              <a:t> </a:t>
            </a:r>
            <a:r>
              <a:rPr lang="en-US" dirty="0" err="1"/>
              <a:t>Ghiold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019EC-42B9-014E-C83F-40D049901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1F535-AB6F-FEFB-EE0F-CDB52CA1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7E8CB5-E75F-D21A-471B-EDBE92AAE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E41E7-D134-6118-B97F-F46CC9BE9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1BA3AAE2-D45B-5139-B9A5-7AA63D40E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71" y="0"/>
            <a:ext cx="661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6864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21D2F4-7D23-3B2F-90B0-6EBDB1BF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94B7C9-5DC8-C073-054A-FD006587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2BA4E-1583-71CA-E12C-9E1B8CE6A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4215541" cy="3450844"/>
          </a:xfrm>
        </p:spPr>
        <p:txBody>
          <a:bodyPr>
            <a:normAutofit/>
          </a:bodyPr>
          <a:lstStyle/>
          <a:p>
            <a:r>
              <a:rPr lang="en-US" dirty="0"/>
              <a:t>Gabriel</a:t>
            </a:r>
            <a:br>
              <a:rPr lang="en-US" dirty="0"/>
            </a:br>
            <a:r>
              <a:rPr lang="en-US" dirty="0"/>
              <a:t> Gheorghe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D25AD-5FE5-3B3A-336E-A488D4AA5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CB2C-7020-1196-EF46-C33086EF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B8D8DD-A5FF-9303-A3E7-6A55B9E3D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885BD-F89E-DE2D-8DEF-33A75FA0D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in a black shirt&#10;&#10;AI-generated content may be incorrect.">
            <a:extLst>
              <a:ext uri="{FF2B5EF4-FFF2-40B4-BE49-F238E27FC236}">
                <a16:creationId xmlns:a16="http://schemas.microsoft.com/office/drawing/2014/main" id="{F58C5C92-B8A9-A5D7-3D4F-B87DE2CD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82"/>
            <a:ext cx="6618514" cy="68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0573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B9316-D715-4A02-502B-0CE7947F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17956-806D-63CF-C08A-339456CA9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9646E-F186-0034-08B1-AF1CC2701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Valer </a:t>
            </a:r>
            <a:r>
              <a:rPr lang="en-US" dirty="0" err="1"/>
              <a:t>Holirc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1850E-16CF-92E3-D786-9A354FEB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3D44D-810D-74AE-02B0-2BBE4DE7C8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721C74-09BC-9EAD-C1DD-001EFAC0D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0688B0-D713-0147-F532-CAAB587EF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with glasses and a blue background&#10;&#10;AI-generated content may be incorrect.">
            <a:extLst>
              <a:ext uri="{FF2B5EF4-FFF2-40B4-BE49-F238E27FC236}">
                <a16:creationId xmlns:a16="http://schemas.microsoft.com/office/drawing/2014/main" id="{8E80E958-076C-B86E-298D-0408D8693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24" y="1361"/>
            <a:ext cx="6617153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3171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798E13-8791-D928-6130-D8D2D6211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CEB7BA7-686D-DCBA-F3F6-4BEB5B2F1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94886-E010-26F5-68E9-0742DCE45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4196250" cy="3450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Gabriela Militaru </a:t>
            </a:r>
            <a:br>
              <a:rPr lang="en-US" dirty="0"/>
            </a:br>
            <a:r>
              <a:rPr lang="en-US" dirty="0"/>
              <a:t>(B</a:t>
            </a:r>
            <a:r>
              <a:rPr lang="ro-RO" dirty="0"/>
              <a:t>ă</a:t>
            </a:r>
            <a:r>
              <a:rPr lang="en-US" dirty="0" err="1"/>
              <a:t>jenaru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2DCF6-0834-FE77-723E-256F5D630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2DEF2-7F4B-CB56-F30E-B8EF27A1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D2CE69-6A0B-BAAF-C781-5473DC6B8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724F8-9F2F-C70B-5E2C-BC7C1EF9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with curly hair&#10;&#10;AI-generated content may be incorrect.">
            <a:extLst>
              <a:ext uri="{FF2B5EF4-FFF2-40B4-BE49-F238E27FC236}">
                <a16:creationId xmlns:a16="http://schemas.microsoft.com/office/drawing/2014/main" id="{00F2A728-DCF7-20DB-FB0F-69CF2AFEC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94" y="0"/>
            <a:ext cx="6608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602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7242F1-1725-75C4-B899-BE33FB72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48A229-5CF6-201D-E9EA-2D8445A93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ACCD3-CBAB-451A-3130-8FDB7BE86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4263769" cy="3450844"/>
          </a:xfrm>
        </p:spPr>
        <p:txBody>
          <a:bodyPr>
            <a:normAutofit/>
          </a:bodyPr>
          <a:lstStyle/>
          <a:p>
            <a:r>
              <a:rPr lang="en-US" dirty="0"/>
              <a:t>Alexandru Moise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BBE8B-B22A-3F23-3735-35B0979D1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17975-2C14-DC6C-EF17-AD6019B3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433B5A-5504-80BE-EF35-7256091A2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6185C-C322-F229-7155-A1EA2ACBD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close up of a person&#10;&#10;AI-generated content may be incorrect.">
            <a:extLst>
              <a:ext uri="{FF2B5EF4-FFF2-40B4-BE49-F238E27FC236}">
                <a16:creationId xmlns:a16="http://schemas.microsoft.com/office/drawing/2014/main" id="{64B651D5-8084-E872-8759-1CA86201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16" y="0"/>
            <a:ext cx="6742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811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152319-33DF-AD79-B00C-43D4055AD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F6A90C-322C-0D8E-E277-6845443F3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366C2-C5E4-737E-BD29-1D6F69807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810764" cy="3450844"/>
          </a:xfrm>
        </p:spPr>
        <p:txBody>
          <a:bodyPr>
            <a:normAutofit/>
          </a:bodyPr>
          <a:lstStyle/>
          <a:p>
            <a:r>
              <a:rPr lang="ro-RO" dirty="0"/>
              <a:t>Radu</a:t>
            </a:r>
            <a:br>
              <a:rPr lang="ro-RO" dirty="0"/>
            </a:br>
            <a:r>
              <a:rPr lang="ro-RO" dirty="0"/>
              <a:t>Arcan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D9FB4-698C-4E97-5678-9A9E2D63C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DD995-6980-9969-26B8-CD7ED3AB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71EB8D-B010-BA40-9722-5BFE5947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861846-0403-D8C7-0F2A-9F11A2DE4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2F2FC-DD0A-2FA4-3CC9-DAD4688D6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43" y="0"/>
            <a:ext cx="6551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2229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A4308-F2A2-FB2D-BEDF-8149F9167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71090E-6492-AF70-F153-AE94DC432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0A1DD-604A-16E9-C303-7738B9CC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Sandu Olteanu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D504C-1168-04B1-6447-D2259AF7C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96E88-F820-7A6F-7DD4-223C99E5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1F6FEA-695E-5D3A-6D8F-50DA0ED77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329713-7012-1EEA-EE6C-CBF0B2721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ortrait of a person&#10;&#10;AI-generated content may be incorrect.">
            <a:extLst>
              <a:ext uri="{FF2B5EF4-FFF2-40B4-BE49-F238E27FC236}">
                <a16:creationId xmlns:a16="http://schemas.microsoft.com/office/drawing/2014/main" id="{128D06DA-4871-E299-B318-EAD50DFE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2" y="4128"/>
            <a:ext cx="6625318" cy="68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570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506753-B9DA-BD57-3268-3987425F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42B807-83B9-7E8D-2DC1-68F3395F8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A74B5-0C65-A7D8-F9ED-4D5F0B900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Gabriel Oprea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272A11-0BAC-2B74-960A-D24FE1770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2B025-5D10-3226-C71F-D7014C08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F8281C-8DE1-449B-D9CF-8F5E4EF54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08C4F1-CECC-6FF3-562F-D8E27BF9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with dark hair&#10;&#10;AI-generated content may be incorrect.">
            <a:extLst>
              <a:ext uri="{FF2B5EF4-FFF2-40B4-BE49-F238E27FC236}">
                <a16:creationId xmlns:a16="http://schemas.microsoft.com/office/drawing/2014/main" id="{CDA1FC3A-0AB8-16C6-D995-0486A694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3" y="0"/>
            <a:ext cx="6617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684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6144F-E8E9-BD3F-899C-08067A568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9F1BC4-59C2-7AC6-269E-46CCE53D8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FDA9-F3DA-EA0A-82DB-4AA8FE081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Eugen Oros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8025E-3D09-B884-CE68-14FACF854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5E617-273F-4A52-91F9-DE4014A6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FDA79E-6532-3011-A47A-7A77C2570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7527C-9A2F-F0A4-FD10-461A1BB0B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1ED1C93A-18CA-CD89-CB09-BEA93F6EA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96" y="0"/>
            <a:ext cx="6618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5657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F389E-C38D-C2EE-977C-99097FB62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BB3AA5-6331-A261-E552-23847960D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4A1B3-579C-FDD1-4EB4-7D5FFC47A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Angela Panait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CEB7B-AAB3-50F5-DE2A-D4D23C86D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3BF5B-E2DF-36F7-E1CF-5A447E60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7C0AD4-274C-FD5D-C556-380EC7A81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FC52A-FBFD-613E-A990-BD091629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close up of a person&#10;&#10;AI-generated content may be incorrect.">
            <a:extLst>
              <a:ext uri="{FF2B5EF4-FFF2-40B4-BE49-F238E27FC236}">
                <a16:creationId xmlns:a16="http://schemas.microsoft.com/office/drawing/2014/main" id="{F93A2AEE-6852-25A9-7E56-A042E44C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16" y="0"/>
            <a:ext cx="6597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1005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927E8-1050-15B1-D3A1-D827AEC17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981339-F968-7C03-CBB7-9FCB7133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F79C8-4E92-3863-19F2-28858B10C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Adrian P</a:t>
            </a:r>
            <a:r>
              <a:rPr lang="ro-RO" dirty="0"/>
              <a:t>ă</a:t>
            </a:r>
            <a:r>
              <a:rPr lang="en-US" dirty="0"/>
              <a:t>c</a:t>
            </a:r>
            <a:r>
              <a:rPr lang="ro-RO" dirty="0"/>
              <a:t>ă</a:t>
            </a:r>
            <a:r>
              <a:rPr lang="en-US" dirty="0" err="1"/>
              <a:t>lici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C51B0-8A93-0909-F1C9-3895E0BCD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480DD-4B88-9FF7-6797-AE74FC1F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7255D4-0E4D-983E-1304-FC43CEB1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F1C093-29ED-A266-D0D7-4C8B12AD7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479ECED1-6D2A-85A0-BBEB-635B2D554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7572" y="130628"/>
            <a:ext cx="6879771" cy="65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9806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5D3E5-E1E1-6459-BA85-10F2A7997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59D0B4-908F-46F7-DBBD-8CC0C2F93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9D044-5707-97DE-B6F5-7D3B0C2DE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Bogdan P</a:t>
            </a:r>
            <a:r>
              <a:rPr lang="ro-RO" dirty="0"/>
              <a:t>ă</a:t>
            </a:r>
            <a:r>
              <a:rPr lang="en-US" dirty="0"/>
              <a:t>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89357-CB7D-5331-F9DE-4AE0AF82D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ABF92-03D4-3221-F068-A998DE149A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DFD603-B47D-AB06-ED04-CBF2211D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2361D8-C699-BA8B-039E-308686FF5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E6C10403-C2A3-55A4-4A31-4AF2D54C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85" y="-3401"/>
            <a:ext cx="6614431" cy="686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2808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198167-2010-BEA8-CF66-15E11577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8DC004-D180-481A-731D-E472A7AD7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CDDAC-39D1-3662-8293-EC8AB7A3C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Dana Petrache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88124-3E6E-13BD-77D4-2968526DC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7E44E-74F7-10CF-DE03-A7D9F89888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204DFE-122B-AD08-4AA5-C5C911185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D58727-2988-18CB-FF13-A1BD008F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close up of a person&#10;&#10;AI-generated content may be incorrect.">
            <a:extLst>
              <a:ext uri="{FF2B5EF4-FFF2-40B4-BE49-F238E27FC236}">
                <a16:creationId xmlns:a16="http://schemas.microsoft.com/office/drawing/2014/main" id="{E5E16B08-BD67-B897-023F-EEB71B390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2" y="0"/>
            <a:ext cx="6645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09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E59CED-AFE9-07A0-201D-2D13A001D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424575-D877-5B9B-EAE5-D127D42D9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C5271-9A58-66EE-D66A-9232C9FD4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 err="1"/>
              <a:t>Codru</a:t>
            </a:r>
            <a:r>
              <a:rPr lang="ro-RO" dirty="0"/>
              <a:t>ț</a:t>
            </a:r>
            <a:r>
              <a:rPr lang="en-US" dirty="0"/>
              <a:t> </a:t>
            </a:r>
            <a:r>
              <a:rPr lang="en-US" dirty="0" err="1"/>
              <a:t>Piciu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73C3D-A843-67E4-F90B-D0250AA89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65832-1B38-FC1C-E593-464BF05A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ED7F50-E4FF-514C-1647-53F9BE326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CDA495-15CB-5197-6442-0E35C3D02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close up of a person&amp;#39;s face&#10;&#10;AI-generated content may be incorrect.">
            <a:extLst>
              <a:ext uri="{FF2B5EF4-FFF2-40B4-BE49-F238E27FC236}">
                <a16:creationId xmlns:a16="http://schemas.microsoft.com/office/drawing/2014/main" id="{291331FC-A5F5-2DA0-195A-26B70C23C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61998" y="119742"/>
            <a:ext cx="6770916" cy="66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0193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3326D-0A01-94A3-DDC6-FF18E4B54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C864C-17AB-75D8-F40F-467DAC038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BC1DB-BAD2-168A-1C84-E56E51AA5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ro-RO" dirty="0"/>
              <a:t>ă</a:t>
            </a:r>
            <a:r>
              <a:rPr lang="en-US" dirty="0"/>
              <a:t>t</a:t>
            </a:r>
            <a:r>
              <a:rPr lang="ro-RO" dirty="0"/>
              <a:t>ă</a:t>
            </a:r>
            <a:r>
              <a:rPr lang="en-US" dirty="0" err="1"/>
              <a:t>lin</a:t>
            </a:r>
            <a:r>
              <a:rPr lang="en-US" dirty="0"/>
              <a:t> Spr</a:t>
            </a:r>
            <a:r>
              <a:rPr lang="ro-RO" dirty="0"/>
              <a:t>â</a:t>
            </a:r>
            <a:r>
              <a:rPr lang="en-US" dirty="0" err="1"/>
              <a:t>ncu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12296-E637-FE25-E797-A425FC743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47973-B881-D1D1-69D3-6BA1C77C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A26618-79EF-E714-5CA3-316FE685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279A4-6803-4D7C-53EF-F9C59D7E5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in a white shirt&#10;&#10;AI-generated content may be incorrect.">
            <a:extLst>
              <a:ext uri="{FF2B5EF4-FFF2-40B4-BE49-F238E27FC236}">
                <a16:creationId xmlns:a16="http://schemas.microsoft.com/office/drawing/2014/main" id="{89A66F2E-2593-9370-BEA6-6838DC231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42" y="0"/>
            <a:ext cx="6604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3195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2A1E5C-3262-7494-F58F-6B79BF637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F43A0D3-080D-CB9A-BBFC-67C3CCB93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9EBD9-3BF7-2507-8268-A3C278449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4254124" cy="3450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/>
              <a:t>Lumini</a:t>
            </a:r>
            <a:r>
              <a:rPr lang="ro-RO" dirty="0"/>
              <a:t>ț</a:t>
            </a:r>
            <a:r>
              <a:rPr lang="en-US" dirty="0"/>
              <a:t>a St</a:t>
            </a:r>
            <a:r>
              <a:rPr lang="ro-RO" dirty="0"/>
              <a:t>â</a:t>
            </a:r>
            <a:r>
              <a:rPr lang="en-US" dirty="0" err="1"/>
              <a:t>ngescu</a:t>
            </a:r>
            <a:br>
              <a:rPr lang="en-US" dirty="0"/>
            </a:br>
            <a:r>
              <a:rPr lang="en-US" dirty="0"/>
              <a:t>(Botea)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D251C-A4C7-78FE-34F8-B625678FD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CC965-DE9E-5FA2-2A4D-CD9A54A7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D52227-747F-4739-3D90-D1539D778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8C9995-2088-AFE8-63C5-AE2AF53F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B2FAE-6421-B5DB-8A4B-0ABED282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53" y="0"/>
            <a:ext cx="6619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8532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38497B-6847-762D-E574-A55A9468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7542E-A3FE-DBA2-9A12-2835EF987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8C713-35B7-D814-C60C-47E091D40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dirty="0"/>
              <a:t>Bogdan</a:t>
            </a:r>
            <a:br>
              <a:rPr lang="en-US" dirty="0"/>
            </a:br>
            <a:r>
              <a:rPr lang="en-US" dirty="0"/>
              <a:t>B</a:t>
            </a:r>
            <a:r>
              <a:rPr lang="ro-RO" dirty="0"/>
              <a:t>ă</a:t>
            </a:r>
            <a:r>
              <a:rPr lang="en-US" dirty="0" err="1"/>
              <a:t>jenaru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45028-1A95-57B7-009D-D4662BD78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94B1E-AF98-6C39-3A29-63D8DF55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6A5119-E4D9-78A5-A008-C48447BC7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D7B87E-B313-2015-3483-5675C9342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in a tie&#10;&#10;AI-generated content may be incorrect.">
            <a:extLst>
              <a:ext uri="{FF2B5EF4-FFF2-40B4-BE49-F238E27FC236}">
                <a16:creationId xmlns:a16="http://schemas.microsoft.com/office/drawing/2014/main" id="{9DB3A88E-9735-30CB-5ED1-09B2513CA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57" y="0"/>
            <a:ext cx="6767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956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FBACF-170E-581A-009B-D7FE29DBE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8D8FB8-D55D-E905-B43A-0E0C915BB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D5A78-6EFD-4E69-D779-1888B7B43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Alina Tudor</a:t>
            </a:r>
            <a:br>
              <a:rPr lang="en-US" dirty="0"/>
            </a:br>
            <a:r>
              <a:rPr lang="en-US" dirty="0"/>
              <a:t>(C</a:t>
            </a:r>
            <a:r>
              <a:rPr lang="ro-RO" dirty="0"/>
              <a:t>ă</a:t>
            </a:r>
            <a:r>
              <a:rPr lang="en-US" dirty="0" err="1"/>
              <a:t>lin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D3328-1D7A-697B-A22B-A638C7E5E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C9E7-4E79-76DF-AF1B-1D987C81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1D6C81-7688-316B-4C2F-0FB82121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F7B21-26F8-DF63-1545-81E0AE9FE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with brown hair&#10;&#10;AI-generated content may be incorrect.">
            <a:extLst>
              <a:ext uri="{FF2B5EF4-FFF2-40B4-BE49-F238E27FC236}">
                <a16:creationId xmlns:a16="http://schemas.microsoft.com/office/drawing/2014/main" id="{ECCB072B-9CD0-9EC8-0C0D-9970E75C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64" y="0"/>
            <a:ext cx="6615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2202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A3F290-C5D6-FE21-B210-F3FE115F3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1113B3-A259-E719-8BB3-6B780AA2A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47DCF-4448-0414-5345-0FD98DA96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Cristian V</a:t>
            </a:r>
            <a:r>
              <a:rPr lang="ro-RO" dirty="0"/>
              <a:t>ă</a:t>
            </a:r>
            <a:r>
              <a:rPr lang="en-US" dirty="0" err="1"/>
              <a:t>duva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ECD9A-768A-AEEC-4945-1393BD978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50986-AE92-732D-E63E-F23932B6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05345E-54CF-6C6C-B5CD-EA69CA3CC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AEE076-7856-88B3-51A9-32F8816C2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with dark hair wearing a suit and tie&#10;&#10;AI-generated content may be incorrect.">
            <a:extLst>
              <a:ext uri="{FF2B5EF4-FFF2-40B4-BE49-F238E27FC236}">
                <a16:creationId xmlns:a16="http://schemas.microsoft.com/office/drawing/2014/main" id="{F4C8336B-CA25-9E14-72B3-342792F9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6618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4573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CFDC0A-5380-7B44-811E-1DD829858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1A66BC-9885-4AAF-B6BF-241A28F64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CE05C-D86E-5F80-F28D-C20E17942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4398807" cy="3450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Magdalena</a:t>
            </a:r>
            <a:br>
              <a:rPr lang="en-US" dirty="0"/>
            </a:br>
            <a:r>
              <a:rPr lang="en-US" dirty="0"/>
              <a:t>Voiculescu</a:t>
            </a:r>
            <a:br>
              <a:rPr lang="en-US" dirty="0"/>
            </a:br>
            <a:r>
              <a:rPr lang="en-US" dirty="0"/>
              <a:t>(Manole)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E44D0-6DAE-16B5-4DA7-909193F31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C7E50-2533-EC80-898D-E06039A5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E710F-EF0E-1C53-AABB-995621023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D4238E-BC11-0CEF-0C29-3C48C04F0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with short hair wearing a red jacket and earrings&#10;&#10;AI-generated content may be incorrect.">
            <a:extLst>
              <a:ext uri="{FF2B5EF4-FFF2-40B4-BE49-F238E27FC236}">
                <a16:creationId xmlns:a16="http://schemas.microsoft.com/office/drawing/2014/main" id="{09EB740E-13FE-64C8-EF47-4EFA457E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58" y="0"/>
            <a:ext cx="6620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4405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C3394-327A-5990-513F-E2E45C96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77565D-CA36-CB96-63C6-C12A7E4C4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430C0-D34C-CF27-FD6C-5EC185518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122" y="1247140"/>
            <a:ext cx="3829719" cy="3450844"/>
          </a:xfrm>
        </p:spPr>
        <p:txBody>
          <a:bodyPr>
            <a:normAutofit/>
          </a:bodyPr>
          <a:lstStyle/>
          <a:p>
            <a:r>
              <a:rPr lang="en-US" dirty="0"/>
              <a:t>Nicolae Voinescu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FD875-2F9D-E2A2-B57E-2D2A044D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CEA5D-07A2-3EC8-C904-B5F903AF6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FDB079-3C6C-985A-133B-9D4A143F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8649-C0E0-1E33-B309-5A6416456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2B062233-2121-2926-2FA2-2065C9F58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6" y="-680"/>
            <a:ext cx="6618514" cy="68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205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B363D-E791-DB01-25DF-C1B4B8B96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718A1D5-CA94-D5A5-C2C0-C7C2EFD41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F56A1-B693-6FDD-6232-A15D426DE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dirty="0"/>
              <a:t>Cristina </a:t>
            </a:r>
            <a:r>
              <a:rPr lang="en-US" dirty="0" err="1"/>
              <a:t>Bichi</a:t>
            </a:r>
            <a:r>
              <a:rPr lang="en-US" dirty="0"/>
              <a:t> (Moga)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144CA-3591-9AEE-6F65-1A7D55F48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030CF-C069-3FA0-755A-39EDC054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A888BC-42D6-92D2-F563-D986848A9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642A5B-9310-116B-2A0B-0D491D0C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with dark hair and red lips&#10;&#10;AI-generated content may be incorrect.">
            <a:extLst>
              <a:ext uri="{FF2B5EF4-FFF2-40B4-BE49-F238E27FC236}">
                <a16:creationId xmlns:a16="http://schemas.microsoft.com/office/drawing/2014/main" id="{F279E837-1208-B2F4-2901-FB4B6874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39" y="0"/>
            <a:ext cx="6651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605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8F860C-F960-4DC1-FF3D-FC7A32721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2391D2-2695-9207-4B41-A8297FF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72E76-E3C6-0EE7-A328-93B0D55D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dirty="0"/>
              <a:t>Marius Bucur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BFC79-1CEB-FD37-8831-B4484EBFB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6884B-04A7-A19C-9314-4C1B378656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40C35D-16CA-437B-17FA-54BFF0EC0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84ECD8-4C76-37D2-001E-108287E27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close up of a person&amp;#39;s face&#10;&#10;AI-generated content may be incorrect.">
            <a:extLst>
              <a:ext uri="{FF2B5EF4-FFF2-40B4-BE49-F238E27FC236}">
                <a16:creationId xmlns:a16="http://schemas.microsoft.com/office/drawing/2014/main" id="{B6FD32FB-25FE-50CC-34D4-00F24DCD0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97" y="0"/>
            <a:ext cx="6631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6993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64E72-7D09-055A-29D5-6219A514A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144D37-452D-0253-3AED-9204117A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D7532-359D-AFB2-1859-7E2C8F911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dirty="0"/>
              <a:t>Ion Ciornei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11636-BA30-6C4E-AFB1-8AB015F43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D700A-30C4-AA1F-A9D5-65E9DB16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A9DDBF-FFF3-811B-1E60-8DB38F534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C67DA3-DB33-A34A-E5F0-42211D2E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with dark hair&#10;&#10;AI-generated content may be incorrect.">
            <a:extLst>
              <a:ext uri="{FF2B5EF4-FFF2-40B4-BE49-F238E27FC236}">
                <a16:creationId xmlns:a16="http://schemas.microsoft.com/office/drawing/2014/main" id="{1F03DDD2-76CB-2230-B86E-17016EF2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6" y="-3401"/>
            <a:ext cx="6610349" cy="68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3730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081C7-F860-45C7-332B-B910BEE04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8643C2-1234-A90C-8595-1F2FC94B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05A2A-5165-D20F-57D4-52E1A8D70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2456" y="1247140"/>
            <a:ext cx="4457017" cy="3450844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ro-RO" dirty="0"/>
              <a:t>ă</a:t>
            </a:r>
            <a:r>
              <a:rPr lang="en-US" dirty="0" err="1"/>
              <a:t>zvan</a:t>
            </a:r>
            <a:r>
              <a:rPr lang="en-US" dirty="0"/>
              <a:t> Constantin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7EDDA-C5DA-87E9-8807-F5B97B7C5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B1B6B-77FF-149A-EEB5-D8C61AF9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4B7501-DBE3-DF5A-22D6-4E893295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810825-7C87-7DAE-8930-8491CAC3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92309F2-3F0B-C4E8-43C9-AFEEDADD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61" y="1"/>
            <a:ext cx="6633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432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B3409A-3B38-6563-B6F7-B75D13464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621E94-37F5-4FE7-1A88-DAB1C3865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2DE54-AD33-42A7-8D17-BE5782CBD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7140" y="1247140"/>
            <a:ext cx="4408790" cy="3450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Claudia Costache</a:t>
            </a:r>
            <a:br>
              <a:rPr lang="en-US" dirty="0"/>
            </a:br>
            <a:r>
              <a:rPr lang="en-US" dirty="0"/>
              <a:t>(Av</a:t>
            </a:r>
            <a:r>
              <a:rPr lang="ro-RO" dirty="0"/>
              <a:t>ă</a:t>
            </a:r>
            <a:r>
              <a:rPr lang="en-US" dirty="0"/>
              <a:t>d</a:t>
            </a:r>
            <a:r>
              <a:rPr lang="ro-RO" dirty="0"/>
              <a:t>ă</a:t>
            </a:r>
            <a:r>
              <a:rPr lang="en-US" dirty="0" err="1"/>
              <a:t>nei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A06C8-31AC-3BF9-5421-713B72AC7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85E61-413C-450A-5160-CDD93BEA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12813E-395C-85BE-920D-37FD8BB01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2286EE-FF39-31B1-1E5E-4836EBD0D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with red hair&#10;&#10;AI-generated content may be incorrect.">
            <a:extLst>
              <a:ext uri="{FF2B5EF4-FFF2-40B4-BE49-F238E27FC236}">
                <a16:creationId xmlns:a16="http://schemas.microsoft.com/office/drawing/2014/main" id="{C1638091-2AD1-DF82-77F9-E2F5CCC1B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78" y="0"/>
            <a:ext cx="6632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900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0FC3C-454B-F0FB-8800-590F57E04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B780B2-D904-1A6C-6245-960E48E90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2FB5B-2C46-3578-5B99-8099D04AA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dirty="0"/>
              <a:t>Sorin Dobre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5379C-0D0E-5337-5E75-EEC17E1D1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AD21D-E2FF-C624-5BF0-018F181E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0" r="7418" b="4"/>
          <a:stretch>
            <a:fillRect/>
          </a:stretch>
        </p:blipFill>
        <p:spPr>
          <a:xfrm>
            <a:off x="841743" y="10"/>
            <a:ext cx="4993305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C7607-1899-3BA0-2595-29648CEB2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DC827-066A-C13B-74F2-83879C60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9D3F44B9-BC82-E5A0-8DDE-E8338AC1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58" y="0"/>
            <a:ext cx="6615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3994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141</Words>
  <Application>Microsoft Office PowerPoint</Application>
  <PresentationFormat>Widescreen</PresentationFormat>
  <Paragraphs>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Neue Haas Grotesk Text Pro</vt:lpstr>
      <vt:lpstr>InterweaveVTI</vt:lpstr>
      <vt:lpstr>Laurențiu Anichitei</vt:lpstr>
      <vt:lpstr>Radu Arcan</vt:lpstr>
      <vt:lpstr>Bogdan Băjenaru</vt:lpstr>
      <vt:lpstr>Cristina Bichi (Moga)</vt:lpstr>
      <vt:lpstr>Marius Bucur</vt:lpstr>
      <vt:lpstr>Ion Ciornei</vt:lpstr>
      <vt:lpstr>Răzvan Constantin</vt:lpstr>
      <vt:lpstr>Claudia Costache (Avădănei)</vt:lpstr>
      <vt:lpstr>Sorin Dobre</vt:lpstr>
      <vt:lpstr>Dinu Drăgan</vt:lpstr>
      <vt:lpstr>Loredana Dumitrescu (Vasile)</vt:lpstr>
      <vt:lpstr>Mirela Filimon (Fulga)</vt:lpstr>
      <vt:lpstr>Radu Fulga</vt:lpstr>
      <vt:lpstr>Eugen Gane</vt:lpstr>
      <vt:lpstr>Ionuț Ghiold</vt:lpstr>
      <vt:lpstr>Gabriel  Gheorghe</vt:lpstr>
      <vt:lpstr>Valer Holircă</vt:lpstr>
      <vt:lpstr>Gabriela Militaru  (Băjenaru)</vt:lpstr>
      <vt:lpstr>Alexandru Moise</vt:lpstr>
      <vt:lpstr>Sandu Olteanu</vt:lpstr>
      <vt:lpstr>Gabriel Oprea</vt:lpstr>
      <vt:lpstr>Eugen Oros</vt:lpstr>
      <vt:lpstr>Angela Panait</vt:lpstr>
      <vt:lpstr>Adrian Păcălici</vt:lpstr>
      <vt:lpstr>Bogdan Păun</vt:lpstr>
      <vt:lpstr>Dana Petrache</vt:lpstr>
      <vt:lpstr>Codruț Piciu</vt:lpstr>
      <vt:lpstr>Cătălin Sprâncu</vt:lpstr>
      <vt:lpstr>Luminița Stângescu (Botea)</vt:lpstr>
      <vt:lpstr>Alina Tudor (Călin)</vt:lpstr>
      <vt:lpstr>Cristian Văduva </vt:lpstr>
      <vt:lpstr>Magdalena Voiculescu (Manole)</vt:lpstr>
      <vt:lpstr>Nicolae Voinescu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VASILE, Loredana Marilena</cp:lastModifiedBy>
  <cp:revision>232</cp:revision>
  <dcterms:created xsi:type="dcterms:W3CDTF">2025-09-16T15:07:31Z</dcterms:created>
  <dcterms:modified xsi:type="dcterms:W3CDTF">2025-09-16T16:23:44Z</dcterms:modified>
</cp:coreProperties>
</file>